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90" r:id="rId2"/>
    <p:sldId id="291" r:id="rId3"/>
    <p:sldId id="256" r:id="rId4"/>
    <p:sldId id="259" r:id="rId5"/>
    <p:sldId id="283" r:id="rId6"/>
    <p:sldId id="288" r:id="rId7"/>
    <p:sldId id="289" r:id="rId8"/>
    <p:sldId id="284" r:id="rId9"/>
    <p:sldId id="286" r:id="rId10"/>
    <p:sldId id="287" r:id="rId11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83"/>
    <p:restoredTop sz="94588"/>
  </p:normalViewPr>
  <p:slideViewPr>
    <p:cSldViewPr showGuides="1">
      <p:cViewPr varScale="1">
        <p:scale>
          <a:sx n="80" d="100"/>
          <a:sy n="80" d="100"/>
        </p:scale>
        <p:origin x="192" y="3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FEBA3AEE-8200-064D-B387-B8BC2BD5B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9277CE46-C359-804A-897C-BA93E14F9B7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42B9F38-5BA7-B646-9156-D2CE99175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AC5DBAF3-8592-B541-A554-CA67BECE68A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066800" y="1828800"/>
            <a:ext cx="7722627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Repository for Archiving and </a:t>
            </a:r>
            <a:r>
              <a:rPr lang="en-US" sz="2400" dirty="0" err="1">
                <a:solidFill>
                  <a:schemeClr val="tx1"/>
                </a:solidFill>
              </a:rPr>
              <a:t>MAnaging</a:t>
            </a:r>
            <a:r>
              <a:rPr lang="en-US" sz="2400" dirty="0">
                <a:solidFill>
                  <a:schemeClr val="tx1"/>
                </a:solidFill>
              </a:rPr>
              <a:t> Diverse Data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Content management system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Scientific data repository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Wiki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Visualization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Technology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Open source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Java based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 Runs stand-alone or in a servlet container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Yada yada yada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9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BE4D81D-B0C8-6246-B6F0-05018ED6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3519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4">
            <a:extLst>
              <a:ext uri="{FF2B5EF4-FFF2-40B4-BE49-F238E27FC236}">
                <a16:creationId xmlns:a16="http://schemas.microsoft.com/office/drawing/2014/main" id="{7D7948AB-5748-F94C-9C5E-AECC58F0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09800"/>
            <a:ext cx="1600200" cy="1600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When you are logged in you should see a Logout. You user name takes you to the User Settings page</a:t>
            </a:r>
          </a:p>
        </p:txBody>
      </p:sp>
      <p:cxnSp>
        <p:nvCxnSpPr>
          <p:cNvPr id="26628" name="Straight Arrow Connector 25">
            <a:extLst>
              <a:ext uri="{FF2B5EF4-FFF2-40B4-BE49-F238E27FC236}">
                <a16:creationId xmlns:a16="http://schemas.microsoft.com/office/drawing/2014/main" id="{DE35B5AD-A9F7-B74E-A27E-43DB0E4ED621}"/>
              </a:ext>
            </a:extLst>
          </p:cNvPr>
          <p:cNvCxnSpPr>
            <a:cxnSpLocks noChangeShapeType="1"/>
            <a:stCxn id="26627" idx="0"/>
          </p:cNvCxnSpPr>
          <p:nvPr/>
        </p:nvCxnSpPr>
        <p:spPr bwMode="auto">
          <a:xfrm rot="16200000" flipV="1">
            <a:off x="7258050" y="1885950"/>
            <a:ext cx="457200" cy="190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29" name="Rectangle 24">
            <a:extLst>
              <a:ext uri="{FF2B5EF4-FFF2-40B4-BE49-F238E27FC236}">
                <a16:creationId xmlns:a16="http://schemas.microsoft.com/office/drawing/2014/main" id="{D892C373-5367-7F42-84EF-9D944F1C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438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The User Home link shows all of your “Favorite” entries</a:t>
            </a:r>
          </a:p>
        </p:txBody>
      </p:sp>
      <p:cxnSp>
        <p:nvCxnSpPr>
          <p:cNvPr id="26630" name="Straight Arrow Connector 25">
            <a:extLst>
              <a:ext uri="{FF2B5EF4-FFF2-40B4-BE49-F238E27FC236}">
                <a16:creationId xmlns:a16="http://schemas.microsoft.com/office/drawing/2014/main" id="{24148C8D-C0CD-BA40-A6C1-9CC04B1F806B}"/>
              </a:ext>
            </a:extLst>
          </p:cNvPr>
          <p:cNvCxnSpPr>
            <a:cxnSpLocks noChangeShapeType="1"/>
            <a:stCxn id="26629" idx="0"/>
          </p:cNvCxnSpPr>
          <p:nvPr/>
        </p:nvCxnSpPr>
        <p:spPr bwMode="auto">
          <a:xfrm rot="16200000" flipV="1">
            <a:off x="3524250" y="1885950"/>
            <a:ext cx="533400" cy="571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1" name="Rectangle 24">
            <a:extLst>
              <a:ext uri="{FF2B5EF4-FFF2-40B4-BE49-F238E27FC236}">
                <a16:creationId xmlns:a16="http://schemas.microsoft.com/office/drawing/2014/main" id="{0FABBFF3-7E7A-9549-A530-5A77DCC0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962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Change preferred page style, language, etc</a:t>
            </a:r>
          </a:p>
        </p:txBody>
      </p:sp>
      <p:cxnSp>
        <p:nvCxnSpPr>
          <p:cNvPr id="26632" name="Straight Arrow Connector 25">
            <a:extLst>
              <a:ext uri="{FF2B5EF4-FFF2-40B4-BE49-F238E27FC236}">
                <a16:creationId xmlns:a16="http://schemas.microsoft.com/office/drawing/2014/main" id="{F6448B8F-272A-5C44-91F4-424A75A5F5F7}"/>
              </a:ext>
            </a:extLst>
          </p:cNvPr>
          <p:cNvCxnSpPr>
            <a:cxnSpLocks noChangeShapeType="1"/>
            <a:stCxn id="26631" idx="0"/>
          </p:cNvCxnSpPr>
          <p:nvPr/>
        </p:nvCxnSpPr>
        <p:spPr bwMode="auto">
          <a:xfrm rot="16200000" flipV="1">
            <a:off x="2838450" y="3257550"/>
            <a:ext cx="533400" cy="876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139259" y="2400747"/>
            <a:ext cx="2730533" cy="3487365"/>
            <a:chOff x="153134" y="2423950"/>
            <a:chExt cx="2730533" cy="3487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1406651" y="4397793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153134" y="4395710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94661" cy="28190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49303" cy="9990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 bwMode="auto">
            <a:xfrm flipH="1">
              <a:off x="440232" y="3882993"/>
              <a:ext cx="485871" cy="51271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 bwMode="auto">
            <a:xfrm flipH="1">
              <a:off x="1916567" y="3865282"/>
              <a:ext cx="142545" cy="5325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45" y="549553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71469" y="2201693"/>
            <a:ext cx="4649426" cy="1676243"/>
            <a:chOff x="4171469" y="2201693"/>
            <a:chExt cx="4649426" cy="1676243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6F9F3A5-C76C-824E-A71E-EEC56706B017}"/>
                </a:ext>
              </a:extLst>
            </p:cNvPr>
            <p:cNvGrpSpPr/>
            <p:nvPr/>
          </p:nvGrpSpPr>
          <p:grpSpPr>
            <a:xfrm>
              <a:off x="4848579" y="2599903"/>
              <a:ext cx="912429" cy="615554"/>
              <a:chOff x="5518087" y="2464112"/>
              <a:chExt cx="912429" cy="6155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CFC9B8-B4A2-BE4F-903D-9DEE13B58D49}"/>
                  </a:ext>
                </a:extLst>
              </p:cNvPr>
              <p:cNvSpPr txBox="1"/>
              <p:nvPr/>
            </p:nvSpPr>
            <p:spPr>
              <a:xfrm>
                <a:off x="5518087" y="2464112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Wiki text</a:t>
                </a:r>
                <a:r>
                  <a:rPr lang="en-US" sz="1400" dirty="0"/>
                  <a:t>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377A5E-8EF9-3F43-811A-F902B92621C1}"/>
                  </a:ext>
                </a:extLst>
              </p:cNvPr>
              <p:cNvSpPr txBox="1"/>
              <p:nvPr/>
            </p:nvSpPr>
            <p:spPr>
              <a:xfrm>
                <a:off x="5518087" y="2771889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Displays</a:t>
                </a:r>
                <a:endParaRPr lang="en-US" sz="1400" dirty="0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139" y="2201693"/>
              <a:ext cx="2901756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71469" y="783010"/>
            <a:ext cx="4505412" cy="1138237"/>
            <a:chOff x="4171469" y="783010"/>
            <a:chExt cx="4505412" cy="11382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0"/>
              <a:ext cx="2631352" cy="1138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71469" y="4072477"/>
            <a:ext cx="4409699" cy="1676243"/>
            <a:chOff x="4171469" y="4072477"/>
            <a:chExt cx="4409699" cy="16762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34670" y="4114800"/>
              <a:ext cx="1353256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RSS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…</a:t>
              </a: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3215" y="4072477"/>
              <a:ext cx="2457953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1EDBEE-8FD4-5241-8FE9-06710F76E313}"/>
              </a:ext>
            </a:extLst>
          </p:cNvPr>
          <p:cNvGrpSpPr/>
          <p:nvPr/>
        </p:nvGrpSpPr>
        <p:grpSpPr>
          <a:xfrm>
            <a:off x="426357" y="957022"/>
            <a:ext cx="3323830" cy="2902768"/>
            <a:chOff x="426357" y="957022"/>
            <a:chExt cx="3323830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1902691" y="173058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593432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Docs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525669" y="2669643"/>
              <a:ext cx="56297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Data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426357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1704438" y="3534302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581007" y="2038359"/>
              <a:ext cx="692138" cy="64429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273145" y="2038359"/>
              <a:ext cx="534012" cy="6312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912228" y="2990430"/>
              <a:ext cx="668779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581007" y="2990430"/>
              <a:ext cx="464230" cy="54387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AD42-E07F-C04D-B6E7-E1E21F8599F6}"/>
                </a:ext>
              </a:extLst>
            </p:cNvPr>
            <p:cNvSpPr txBox="1"/>
            <p:nvPr/>
          </p:nvSpPr>
          <p:spPr>
            <a:xfrm>
              <a:off x="2659824" y="3510890"/>
              <a:ext cx="1090363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Cr1000.csv</a:t>
              </a:r>
              <a:endParaRPr lang="en-US" sz="14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D810C-65F3-8B47-8086-381CC809EEBB}"/>
                </a:ext>
              </a:extLst>
            </p:cNvPr>
            <p:cNvCxnSpPr>
              <a:cxnSpLocks/>
              <a:stCxn id="6" idx="2"/>
              <a:endCxn id="55" idx="0"/>
            </p:cNvCxnSpPr>
            <p:nvPr/>
          </p:nvCxnSpPr>
          <p:spPr bwMode="auto">
            <a:xfrm>
              <a:off x="2807157" y="2977420"/>
              <a:ext cx="397849" cy="53347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7F7C53-79EE-4148-B2ED-9B2E382E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3" y="1676400"/>
            <a:ext cx="8778574" cy="404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609171" y="1159642"/>
            <a:ext cx="2209800" cy="914400"/>
            <a:chOff x="4609171" y="1159642"/>
            <a:chExt cx="2209800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600200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“test”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219884" y="5593057"/>
            <a:ext cx="1371600" cy="921174"/>
            <a:chOff x="219884" y="5593057"/>
            <a:chExt cx="1371600" cy="921174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1710" y="5593057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46110" y="3579046"/>
            <a:ext cx="2438400" cy="533400"/>
            <a:chOff x="1246110" y="3579046"/>
            <a:chExt cx="2438400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246110" y="3845746"/>
              <a:ext cx="1143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10402" y="5500604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48875" y="1078960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34337" y="1235621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596EF-C94E-2E41-B300-FD08C93F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9" y="1061297"/>
            <a:ext cx="8524582" cy="44372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190500" y="1294095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159905" y="5295900"/>
            <a:ext cx="1295400" cy="808910"/>
            <a:chOff x="159905" y="5295900"/>
            <a:chExt cx="1295400" cy="808910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7159" y="5295900"/>
              <a:ext cx="0" cy="48649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976291" y="1321009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469696" y="1294095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F0B7-6F73-3747-B67C-B919EE40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>
            <a:extLst>
              <a:ext uri="{FF2B5EF4-FFF2-40B4-BE49-F238E27FC236}">
                <a16:creationId xmlns:a16="http://schemas.microsoft.com/office/drawing/2014/main" id="{3DAE9801-0E4A-F544-BA57-06564E45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9916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>
            <a:extLst>
              <a:ext uri="{FF2B5EF4-FFF2-40B4-BE49-F238E27FC236}">
                <a16:creationId xmlns:a16="http://schemas.microsoft.com/office/drawing/2014/main" id="{A8B812A6-125F-3A42-9159-584221FD1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915400" cy="59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14">
            <a:extLst>
              <a:ext uri="{FF2B5EF4-FFF2-40B4-BE49-F238E27FC236}">
                <a16:creationId xmlns:a16="http://schemas.microsoft.com/office/drawing/2014/main" id="{29DCB235-BD9B-7340-8F05-B0E623BF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16002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Login link</a:t>
            </a:r>
          </a:p>
        </p:txBody>
      </p:sp>
      <p:cxnSp>
        <p:nvCxnSpPr>
          <p:cNvPr id="24580" name="Straight Arrow Connector 15">
            <a:extLst>
              <a:ext uri="{FF2B5EF4-FFF2-40B4-BE49-F238E27FC236}">
                <a16:creationId xmlns:a16="http://schemas.microsoft.com/office/drawing/2014/main" id="{C7E818F2-0F7C-144F-A374-8BE574A86048}"/>
              </a:ext>
            </a:extLst>
          </p:cNvPr>
          <p:cNvCxnSpPr>
            <a:cxnSpLocks noChangeShapeType="1"/>
            <a:stCxn id="24579" idx="2"/>
          </p:cNvCxnSpPr>
          <p:nvPr/>
        </p:nvCxnSpPr>
        <p:spPr bwMode="auto">
          <a:xfrm rot="5400000">
            <a:off x="7258050" y="1123950"/>
            <a:ext cx="4572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1" name="Rectangle 24">
            <a:extLst>
              <a:ext uri="{FF2B5EF4-FFF2-40B4-BE49-F238E27FC236}">
                <a16:creationId xmlns:a16="http://schemas.microsoft.com/office/drawing/2014/main" id="{1F12569D-DDBC-A24B-B260-DB5B94E7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743200"/>
            <a:ext cx="1295400" cy="1295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If the repository has been configured to send email these links will be shown</a:t>
            </a:r>
          </a:p>
        </p:txBody>
      </p:sp>
      <p:cxnSp>
        <p:nvCxnSpPr>
          <p:cNvPr id="24582" name="Straight Arrow Connector 25">
            <a:extLst>
              <a:ext uri="{FF2B5EF4-FFF2-40B4-BE49-F238E27FC236}">
                <a16:creationId xmlns:a16="http://schemas.microsoft.com/office/drawing/2014/main" id="{DD622851-1F35-CE45-BC1C-DBDEAD0C75FA}"/>
              </a:ext>
            </a:extLst>
          </p:cNvPr>
          <p:cNvCxnSpPr>
            <a:cxnSpLocks noChangeShapeType="1"/>
            <a:stCxn id="24581" idx="1"/>
          </p:cNvCxnSpPr>
          <p:nvPr/>
        </p:nvCxnSpPr>
        <p:spPr bwMode="auto">
          <a:xfrm rot="10800000">
            <a:off x="1981200" y="3276600"/>
            <a:ext cx="114300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11664</TotalTime>
  <Words>206</Words>
  <Application>Microsoft Macintosh PowerPoint</Application>
  <PresentationFormat>On-screen Show (4:3)</PresentationFormat>
  <Paragraphs>57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RAMADDA</vt:lpstr>
      <vt:lpstr>RAMADDA Model</vt:lpstr>
      <vt:lpstr>Entry Display</vt:lpstr>
      <vt:lpstr> Managing multiple entries</vt:lpstr>
      <vt:lpstr>Entry Popup Menu</vt:lpstr>
      <vt:lpstr>All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32</cp:revision>
  <cp:lastPrinted>1601-01-01T00:00:00Z</cp:lastPrinted>
  <dcterms:created xsi:type="dcterms:W3CDTF">2013-11-04T13:11:01Z</dcterms:created>
  <dcterms:modified xsi:type="dcterms:W3CDTF">2022-03-13T04:40:07Z</dcterms:modified>
</cp:coreProperties>
</file>